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26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87135F-2FB9-4376-8C1A-B819177ED4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C2A644E-0A0F-41F4-B5B6-39701F6529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C60A2F-CF3F-43C3-B9BE-466E2205C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4890D4-9E49-42F9-8796-2E6D5E262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DE138B-E5AF-4DEB-A243-37FA524D7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216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EBD481-6D45-40D3-997B-603B623E5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1E1D29B-73A0-42E4-8873-37BA786977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C4C979-7416-484E-9383-EF0EFE9B7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3DECBA-8952-49D8-9D9B-F3DA26FB7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B5F3A3-73C6-4E0B-BEBB-2E0670C99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607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BBE767C-D92F-4B1E-B42F-EBC18C64F6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4D226DC-CF46-4F64-865B-BE6558173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66D855-0A20-40E6-BDCF-C97A04F1A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1EEF27-6BCD-42B3-8568-EDA95D64C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58CCD3-D14B-4845-B6BF-35DF51985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4179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DACB78-F170-4EA4-919D-8D4E8A5E6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EBA15D-EA14-4D1F-A932-D832595504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6A75AC-6513-40BE-8B71-B2879CDC1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CC5DB9-9106-4225-A431-810647A0A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5DD9D8-5E11-4DEE-976D-2BDD294DC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842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AE5317-C5EC-41BA-B891-F04144ADB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F3AE4D-55BF-4DD6-9431-8C3044F0C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27CCA0-1253-41EA-BAAA-8A7AB1B74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7A4524-C5DA-4AE9-8D7D-1342116BB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FB24DE-EC2F-4D83-872D-1988B1C1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912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2CF62E-6E11-4CA1-8E1F-084216D4E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3FDC21-EF67-47E2-B54C-9E5E79C0BB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E12F98B-BA7D-4DA9-B3AC-831CD55A41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A37F0A-FEC6-4439-9450-0A221D769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D391567-9C25-4DE1-B680-A626FB111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FBED1F-C5EF-4B16-9608-9A5006B62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969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F7D267-2298-4D2D-93EF-32C1DF9B0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5C2C69-3CC4-4076-9A90-06FDB7234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DAB813-0936-4F12-98CD-F465B56408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A42C2FE-E88F-4E18-9901-385A83DB6C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44AB0B7-B71B-468B-826F-D0E9BFDD3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70F648F-57C9-437F-820D-E64FADDFF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D7B242F-B186-4B5B-87BA-349B1F7BA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E715F9E-DCB9-463D-9135-FCAA670E7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697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8863FE-567A-4969-88FC-148029625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4CB0FA-92A4-4E69-9E63-D3E0FBDE2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ADAD251-DBE0-4E2D-96A6-6504D779D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427249F-249B-41AC-B474-BE7F86414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073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44592CE-20E8-4F8C-9F9F-57F75B613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A000288-3E03-4E9E-85CE-2578396A5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219CCFD-E996-4F4D-B5B8-DB1C7104C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2850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6A20AB-0706-468A-8772-828332F26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875E11-5C57-45ED-A2A9-DAC976185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5263A94-CA11-4D42-B36C-3995B98BA0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7F62AC-9021-4939-A0D7-A7CCD657E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CE1F10-252B-43C5-ACBC-165FD5F4B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945AEF-CAB6-417A-A9B4-0CD6B3BE6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792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624E3F-E2B0-4A13-8C7D-CBE5A9479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F4FD686-8A1B-42CA-94E8-7581907614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17A516F-8003-4CC3-B57D-4ED5EFA2BF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6F0BC1-5DC9-47EB-A275-FDA6508F63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7F94DC-8885-4EB7-826C-279C20AD9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100D40-CAE0-4FF0-91CD-C60D361D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203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5E745B9-2460-40CC-998D-DF9F86E2B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D7AE24-CC27-47BE-B216-6280DFFF3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499489-BBC3-4097-A77B-FDCC59113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50325-279A-4C62-9D72-C6841051B781}" type="datetimeFigureOut">
              <a:rPr lang="zh-CN" altLang="en-US" smtClean="0"/>
              <a:t>2020/1/16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2E0448-1A3A-4D81-B038-777CD35BC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3D02B3-F58D-4E96-AD0D-433B2B8946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775DB-9A90-4D43-AEEB-7DE3BB6AD3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8334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E8391EAB-C9D7-43BD-B90A-2CFC5C61BC5A}"/>
              </a:ext>
            </a:extLst>
          </p:cNvPr>
          <p:cNvGrpSpPr/>
          <p:nvPr/>
        </p:nvGrpSpPr>
        <p:grpSpPr>
          <a:xfrm>
            <a:off x="177800" y="0"/>
            <a:ext cx="14630400" cy="7543800"/>
            <a:chOff x="177800" y="0"/>
            <a:chExt cx="14630400" cy="7543800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EAAEEAC3-DBE1-4F05-97D7-F50BD8BCC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93000" y="3771900"/>
              <a:ext cx="7315200" cy="3771900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EEEFCE13-1463-42A1-8AF4-891563A59E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800" y="0"/>
              <a:ext cx="7315200" cy="3771900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903325CB-0277-4D01-B72A-7B90316268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93000" y="0"/>
              <a:ext cx="7315200" cy="3771900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7BB74E7E-203B-4FEC-B7AF-8C72521BD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800" y="3771900"/>
              <a:ext cx="7315200" cy="3771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75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2214F5C2-48BA-4D62-9615-F214D78A6304}"/>
              </a:ext>
            </a:extLst>
          </p:cNvPr>
          <p:cNvGrpSpPr/>
          <p:nvPr/>
        </p:nvGrpSpPr>
        <p:grpSpPr>
          <a:xfrm>
            <a:off x="190500" y="31750"/>
            <a:ext cx="14630400" cy="7543800"/>
            <a:chOff x="190500" y="31750"/>
            <a:chExt cx="14630400" cy="7543800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C3AD7CC7-2DDD-469F-84D4-582671F7C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05700" y="3803650"/>
              <a:ext cx="7315200" cy="3771900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2C5EEC5A-3A2F-4287-82D6-03A65DA39B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500" y="31750"/>
              <a:ext cx="7315200" cy="3771900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64CF852B-66A7-4F99-8804-82004B877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05700" y="31750"/>
              <a:ext cx="7315200" cy="3771900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0AFD99A8-5BC7-48EC-9435-AC8908A8D0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500" y="3803650"/>
              <a:ext cx="7315200" cy="3771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50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mirac</dc:creator>
  <cp:lastModifiedBy>mirac</cp:lastModifiedBy>
  <cp:revision>4</cp:revision>
  <dcterms:created xsi:type="dcterms:W3CDTF">2020-01-16T19:04:54Z</dcterms:created>
  <dcterms:modified xsi:type="dcterms:W3CDTF">2020-01-16T20:05:57Z</dcterms:modified>
</cp:coreProperties>
</file>

<file path=docProps/thumbnail.jpeg>
</file>